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400C38-EB72-4263-9F27-2B262A036CA8}" v="26" dt="2020-05-14T15:09:17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0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Byounggi" userId="8a9e6e43f017d164" providerId="LiveId" clId="{C6400C38-EB72-4263-9F27-2B262A036CA8}"/>
    <pc:docChg chg="undo custSel modSld">
      <pc:chgData name="Lee Byounggi" userId="8a9e6e43f017d164" providerId="LiveId" clId="{C6400C38-EB72-4263-9F27-2B262A036CA8}" dt="2020-05-14T15:10:53.809" v="441" actId="14100"/>
      <pc:docMkLst>
        <pc:docMk/>
      </pc:docMkLst>
      <pc:sldChg chg="modSp mod">
        <pc:chgData name="Lee Byounggi" userId="8a9e6e43f017d164" providerId="LiveId" clId="{C6400C38-EB72-4263-9F27-2B262A036CA8}" dt="2020-05-14T14:39:32.735" v="119" actId="1037"/>
        <pc:sldMkLst>
          <pc:docMk/>
          <pc:sldMk cId="2483399543" sldId="256"/>
        </pc:sldMkLst>
        <pc:spChg chg="mod">
          <ac:chgData name="Lee Byounggi" userId="8a9e6e43f017d164" providerId="LiveId" clId="{C6400C38-EB72-4263-9F27-2B262A036CA8}" dt="2020-05-14T14:39:25.103" v="112" actId="14100"/>
          <ac:spMkLst>
            <pc:docMk/>
            <pc:sldMk cId="2483399543" sldId="256"/>
            <ac:spMk id="2" creationId="{00000000-0000-0000-0000-000000000000}"/>
          </ac:spMkLst>
        </pc:spChg>
        <pc:spChg chg="mod">
          <ac:chgData name="Lee Byounggi" userId="8a9e6e43f017d164" providerId="LiveId" clId="{C6400C38-EB72-4263-9F27-2B262A036CA8}" dt="2020-05-14T14:39:32.735" v="119" actId="1037"/>
          <ac:spMkLst>
            <pc:docMk/>
            <pc:sldMk cId="2483399543" sldId="256"/>
            <ac:spMk id="15" creationId="{00000000-0000-0000-0000-000000000000}"/>
          </ac:spMkLst>
        </pc:spChg>
      </pc:sldChg>
      <pc:sldChg chg="addSp delSp modSp mod">
        <pc:chgData name="Lee Byounggi" userId="8a9e6e43f017d164" providerId="LiveId" clId="{C6400C38-EB72-4263-9F27-2B262A036CA8}" dt="2020-05-14T14:50:08.200" v="349" actId="1036"/>
        <pc:sldMkLst>
          <pc:docMk/>
          <pc:sldMk cId="12264601" sldId="262"/>
        </pc:sldMkLst>
        <pc:spChg chg="mod">
          <ac:chgData name="Lee Byounggi" userId="8a9e6e43f017d164" providerId="LiveId" clId="{C6400C38-EB72-4263-9F27-2B262A036CA8}" dt="2020-05-14T14:47:46.679" v="222" actId="1038"/>
          <ac:spMkLst>
            <pc:docMk/>
            <pc:sldMk cId="12264601" sldId="262"/>
            <ac:spMk id="10" creationId="{00000000-0000-0000-0000-000000000000}"/>
          </ac:spMkLst>
        </pc:spChg>
        <pc:spChg chg="mod">
          <ac:chgData name="Lee Byounggi" userId="8a9e6e43f017d164" providerId="LiveId" clId="{C6400C38-EB72-4263-9F27-2B262A036CA8}" dt="2020-05-14T14:46:58.842" v="203" actId="14100"/>
          <ac:spMkLst>
            <pc:docMk/>
            <pc:sldMk cId="12264601" sldId="262"/>
            <ac:spMk id="12" creationId="{00000000-0000-0000-0000-000000000000}"/>
          </ac:spMkLst>
        </pc:spChg>
        <pc:spChg chg="mod">
          <ac:chgData name="Lee Byounggi" userId="8a9e6e43f017d164" providerId="LiveId" clId="{C6400C38-EB72-4263-9F27-2B262A036CA8}" dt="2020-05-14T14:47:24.263" v="218" actId="1038"/>
          <ac:spMkLst>
            <pc:docMk/>
            <pc:sldMk cId="12264601" sldId="262"/>
            <ac:spMk id="13" creationId="{00000000-0000-0000-0000-000000000000}"/>
          </ac:spMkLst>
        </pc:spChg>
        <pc:spChg chg="add mod">
          <ac:chgData name="Lee Byounggi" userId="8a9e6e43f017d164" providerId="LiveId" clId="{C6400C38-EB72-4263-9F27-2B262A036CA8}" dt="2020-05-14T14:49:59.860" v="341" actId="14100"/>
          <ac:spMkLst>
            <pc:docMk/>
            <pc:sldMk cId="12264601" sldId="262"/>
            <ac:spMk id="15" creationId="{C929E4FA-6004-4169-941D-4F7B06DFDA2F}"/>
          </ac:spMkLst>
        </pc:spChg>
        <pc:spChg chg="mod">
          <ac:chgData name="Lee Byounggi" userId="8a9e6e43f017d164" providerId="LiveId" clId="{C6400C38-EB72-4263-9F27-2B262A036CA8}" dt="2020-05-14T14:46:46.489" v="196"/>
          <ac:spMkLst>
            <pc:docMk/>
            <pc:sldMk cId="12264601" sldId="262"/>
            <ac:spMk id="19" creationId="{00000000-0000-0000-0000-000000000000}"/>
          </ac:spMkLst>
        </pc:spChg>
        <pc:spChg chg="add mod ord">
          <ac:chgData name="Lee Byounggi" userId="8a9e6e43f017d164" providerId="LiveId" clId="{C6400C38-EB72-4263-9F27-2B262A036CA8}" dt="2020-05-14T14:50:08.200" v="349" actId="1036"/>
          <ac:spMkLst>
            <pc:docMk/>
            <pc:sldMk cId="12264601" sldId="262"/>
            <ac:spMk id="20" creationId="{FC2BBD8C-EE38-4FDF-831D-72EA6F2601E7}"/>
          </ac:spMkLst>
        </pc:spChg>
        <pc:picChg chg="add mod ord">
          <ac:chgData name="Lee Byounggi" userId="8a9e6e43f017d164" providerId="LiveId" clId="{C6400C38-EB72-4263-9F27-2B262A036CA8}" dt="2020-05-14T14:48:29.329" v="230" actId="167"/>
          <ac:picMkLst>
            <pc:docMk/>
            <pc:sldMk cId="12264601" sldId="262"/>
            <ac:picMk id="3" creationId="{C9E7A3C5-0D80-42C1-9A6C-32A62562466F}"/>
          </ac:picMkLst>
        </pc:picChg>
        <pc:picChg chg="del">
          <ac:chgData name="Lee Byounggi" userId="8a9e6e43f017d164" providerId="LiveId" clId="{C6400C38-EB72-4263-9F27-2B262A036CA8}" dt="2020-05-14T14:45:29.250" v="122" actId="478"/>
          <ac:picMkLst>
            <pc:docMk/>
            <pc:sldMk cId="12264601" sldId="262"/>
            <ac:picMk id="5" creationId="{00000000-0000-0000-0000-000000000000}"/>
          </ac:picMkLst>
        </pc:picChg>
        <pc:cxnChg chg="add mod">
          <ac:chgData name="Lee Byounggi" userId="8a9e6e43f017d164" providerId="LiveId" clId="{C6400C38-EB72-4263-9F27-2B262A036CA8}" dt="2020-05-14T14:47:14.609" v="212" actId="1038"/>
          <ac:cxnSpMkLst>
            <pc:docMk/>
            <pc:sldMk cId="12264601" sldId="262"/>
            <ac:cxnSpMk id="14" creationId="{5F6044E6-6651-48F4-91F3-6170415861EA}"/>
          </ac:cxnSpMkLst>
        </pc:cxnChg>
        <pc:cxnChg chg="add mod">
          <ac:chgData name="Lee Byounggi" userId="8a9e6e43f017d164" providerId="LiveId" clId="{C6400C38-EB72-4263-9F27-2B262A036CA8}" dt="2020-05-14T14:49:59.860" v="341" actId="14100"/>
          <ac:cxnSpMkLst>
            <pc:docMk/>
            <pc:sldMk cId="12264601" sldId="262"/>
            <ac:cxnSpMk id="16" creationId="{5B0AEFD6-69A6-4431-941A-624C318A143E}"/>
          </ac:cxnSpMkLst>
        </pc:cxnChg>
      </pc:sldChg>
      <pc:sldChg chg="addSp delSp modSp mod">
        <pc:chgData name="Lee Byounggi" userId="8a9e6e43f017d164" providerId="LiveId" clId="{C6400C38-EB72-4263-9F27-2B262A036CA8}" dt="2020-05-14T15:10:53.809" v="441" actId="14100"/>
        <pc:sldMkLst>
          <pc:docMk/>
          <pc:sldMk cId="4083053647" sldId="263"/>
        </pc:sldMkLst>
        <pc:spChg chg="mod">
          <ac:chgData name="Lee Byounggi" userId="8a9e6e43f017d164" providerId="LiveId" clId="{C6400C38-EB72-4263-9F27-2B262A036CA8}" dt="2020-05-14T15:10:27.723" v="426" actId="1036"/>
          <ac:spMkLst>
            <pc:docMk/>
            <pc:sldMk cId="4083053647" sldId="263"/>
            <ac:spMk id="5" creationId="{00000000-0000-0000-0000-000000000000}"/>
          </ac:spMkLst>
        </pc:spChg>
        <pc:spChg chg="mod">
          <ac:chgData name="Lee Byounggi" userId="8a9e6e43f017d164" providerId="LiveId" clId="{C6400C38-EB72-4263-9F27-2B262A036CA8}" dt="2020-05-14T15:10:46.455" v="440" actId="1036"/>
          <ac:spMkLst>
            <pc:docMk/>
            <pc:sldMk cId="4083053647" sldId="263"/>
            <ac:spMk id="6" creationId="{00000000-0000-0000-0000-000000000000}"/>
          </ac:spMkLst>
        </pc:spChg>
        <pc:spChg chg="mod">
          <ac:chgData name="Lee Byounggi" userId="8a9e6e43f017d164" providerId="LiveId" clId="{C6400C38-EB72-4263-9F27-2B262A036CA8}" dt="2020-05-14T15:10:30.165" v="434" actId="1036"/>
          <ac:spMkLst>
            <pc:docMk/>
            <pc:sldMk cId="4083053647" sldId="263"/>
            <ac:spMk id="7" creationId="{00000000-0000-0000-0000-000000000000}"/>
          </ac:spMkLst>
        </pc:spChg>
        <pc:picChg chg="add del mod ord modCrop">
          <ac:chgData name="Lee Byounggi" userId="8a9e6e43f017d164" providerId="LiveId" clId="{C6400C38-EB72-4263-9F27-2B262A036CA8}" dt="2020-05-14T15:08:30.667" v="372"/>
          <ac:picMkLst>
            <pc:docMk/>
            <pc:sldMk cId="4083053647" sldId="263"/>
            <ac:picMk id="2" creationId="{2B060B99-0110-4496-8BD1-374263C80338}"/>
          </ac:picMkLst>
        </pc:picChg>
        <pc:picChg chg="add del">
          <ac:chgData name="Lee Byounggi" userId="8a9e6e43f017d164" providerId="LiveId" clId="{C6400C38-EB72-4263-9F27-2B262A036CA8}" dt="2020-05-14T15:08:40.664" v="374" actId="478"/>
          <ac:picMkLst>
            <pc:docMk/>
            <pc:sldMk cId="4083053647" sldId="263"/>
            <ac:picMk id="4" creationId="{00000000-0000-0000-0000-000000000000}"/>
          </ac:picMkLst>
        </pc:picChg>
        <pc:picChg chg="add mod ord">
          <ac:chgData name="Lee Byounggi" userId="8a9e6e43f017d164" providerId="LiveId" clId="{C6400C38-EB72-4263-9F27-2B262A036CA8}" dt="2020-05-14T15:10:01.694" v="405" actId="167"/>
          <ac:picMkLst>
            <pc:docMk/>
            <pc:sldMk cId="4083053647" sldId="263"/>
            <ac:picMk id="9" creationId="{718DFB3D-0021-4964-8DBA-E3262FD00AC0}"/>
          </ac:picMkLst>
        </pc:picChg>
        <pc:cxnChg chg="mod">
          <ac:chgData name="Lee Byounggi" userId="8a9e6e43f017d164" providerId="LiveId" clId="{C6400C38-EB72-4263-9F27-2B262A036CA8}" dt="2020-05-14T15:10:53.809" v="441" actId="14100"/>
          <ac:cxnSpMkLst>
            <pc:docMk/>
            <pc:sldMk cId="4083053647" sldId="263"/>
            <ac:cxnSpMk id="8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23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4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16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315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53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1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93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0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12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73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30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CA336-AB07-4B79-9189-03E398550879}" type="datetimeFigureOut">
              <a:rPr lang="ko-KR" altLang="en-US" smtClean="0"/>
              <a:t>2020-05-14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CDE64-9C2A-44A4-B756-D136DDFC5F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75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681"/>
            <a:ext cx="9144000" cy="6396637"/>
          </a:xfrm>
          <a:prstGeom prst="rect">
            <a:avLst/>
          </a:prstGeom>
        </p:spPr>
      </p:pic>
      <p:cxnSp>
        <p:nvCxnSpPr>
          <p:cNvPr id="13" name="직선 화살표 연결선 12"/>
          <p:cNvCxnSpPr/>
          <p:nvPr/>
        </p:nvCxnSpPr>
        <p:spPr>
          <a:xfrm flipV="1">
            <a:off x="5652120" y="836712"/>
            <a:ext cx="1584176" cy="7920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55688" y="169151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아직 </a:t>
            </a:r>
            <a:r>
              <a:rPr lang="ko-KR" altLang="en-US" dirty="0" err="1"/>
              <a:t>논문투고시스템의</a:t>
            </a:r>
            <a:r>
              <a:rPr lang="ko-KR" altLang="en-US" dirty="0"/>
              <a:t> 회원이 아닌 경우만 클릭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779912" y="1691516"/>
            <a:ext cx="51125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39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92"/>
            <a:ext cx="9144000" cy="6469415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 flipH="1">
            <a:off x="2771800" y="3284984"/>
            <a:ext cx="2952328" cy="28803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96136" y="303715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기존 회원의 </a:t>
            </a:r>
            <a:r>
              <a:rPr lang="en-US" altLang="ko-KR" dirty="0"/>
              <a:t>e-</a:t>
            </a:r>
            <a:r>
              <a:rPr lang="ko-KR" altLang="en-US" dirty="0"/>
              <a:t>메일과 중복되면 가입이 되지 않습니다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5868144" y="3037155"/>
            <a:ext cx="309634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8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4"/>
            <a:ext cx="9144000" cy="6828312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 flipH="1" flipV="1">
            <a:off x="1115616" y="1268760"/>
            <a:ext cx="1152128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84713" y="266119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가입하신 계정으로 로그인 하신 후 논문투고를 클릭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784712" y="2661189"/>
            <a:ext cx="31473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00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95536" y="3068960"/>
            <a:ext cx="2016224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4"/>
            <a:ext cx="9144000" cy="682454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536" y="5157192"/>
            <a:ext cx="770485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1403648" y="5589240"/>
            <a:ext cx="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5536" y="602128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현재까지 투고된 투고내역이 기재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4932040" y="1988840"/>
            <a:ext cx="108012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84168" y="176661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신규논문 투고 클릭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092276" y="1766614"/>
            <a:ext cx="2080124" cy="366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5536" y="6021287"/>
            <a:ext cx="280831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37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0"/>
            <a:ext cx="5544616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35696" y="2060848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35696" y="3645024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012160" y="4293096"/>
            <a:ext cx="216024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04248" y="3140968"/>
            <a:ext cx="2339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빨간색으로 표시된 체크박스에 전부 체크 하셔야 다음단계로 이동이 가능합니다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8" name="직사각형 7"/>
          <p:cNvSpPr/>
          <p:nvPr/>
        </p:nvSpPr>
        <p:spPr>
          <a:xfrm>
            <a:off x="6804248" y="3140968"/>
            <a:ext cx="2232248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70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7560839" cy="6858000"/>
          </a:xfrm>
          <a:prstGeom prst="rect">
            <a:avLst/>
          </a:prstGeom>
        </p:spPr>
      </p:pic>
      <p:cxnSp>
        <p:nvCxnSpPr>
          <p:cNvPr id="3" name="직선 화살표 연결선 2"/>
          <p:cNvCxnSpPr/>
          <p:nvPr/>
        </p:nvCxnSpPr>
        <p:spPr>
          <a:xfrm flipH="1">
            <a:off x="3923928" y="2204864"/>
            <a:ext cx="36004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39952" y="1959955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논문 제목 </a:t>
            </a:r>
            <a:r>
              <a:rPr lang="ko-KR" altLang="en-US" sz="1000" dirty="0" err="1"/>
              <a:t>입력창</a:t>
            </a:r>
            <a:r>
              <a:rPr lang="ko-KR" altLang="en-US" sz="1000" dirty="0"/>
              <a:t> 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220072" y="4725144"/>
            <a:ext cx="36004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flipH="1">
            <a:off x="5292080" y="4033862"/>
            <a:ext cx="154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밑에 있는 </a:t>
            </a:r>
            <a:r>
              <a:rPr lang="ko-KR" altLang="en-US" sz="1000" dirty="0" err="1"/>
              <a:t>입력창에</a:t>
            </a:r>
            <a:r>
              <a:rPr lang="ko-KR" altLang="en-US" sz="1000" dirty="0"/>
              <a:t> 커서를 놓고 </a:t>
            </a:r>
            <a:r>
              <a:rPr lang="ko-KR" altLang="en-US" sz="1000" dirty="0" err="1"/>
              <a:t>엔터</a:t>
            </a:r>
            <a:r>
              <a:rPr lang="ko-KR" altLang="en-US" sz="1000" dirty="0"/>
              <a:t> 키를 누르시면 저자가 추가 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2" name="직사각형 1"/>
          <p:cNvSpPr/>
          <p:nvPr/>
        </p:nvSpPr>
        <p:spPr>
          <a:xfrm>
            <a:off x="4139952" y="1959954"/>
            <a:ext cx="158417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699792" y="2564904"/>
            <a:ext cx="46085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555776" y="5054987"/>
            <a:ext cx="4752528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20072" y="4077072"/>
            <a:ext cx="158417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52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이(가) 표시된 사진&#10;&#10;자동 생성된 설명">
            <a:extLst>
              <a:ext uri="{FF2B5EF4-FFF2-40B4-BE49-F238E27FC236}">
                <a16:creationId xmlns:a16="http://schemas.microsoft.com/office/drawing/2014/main" id="{C9E7A3C5-0D80-42C1-9A6C-32A625624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12337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3707904" y="3575908"/>
            <a:ext cx="0" cy="146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7844" y="3167121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저자명과 저자소속이 들어있는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699792" y="3097517"/>
            <a:ext cx="0" cy="11235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27089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저자명</a:t>
            </a:r>
            <a:r>
              <a:rPr lang="en-US" altLang="ko-KR" sz="1000" dirty="0"/>
              <a:t>, </a:t>
            </a:r>
            <a:r>
              <a:rPr lang="ko-KR" altLang="en-US" sz="1000" dirty="0"/>
              <a:t>저자소속을 삭제한 논문을 올려주세요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5529810" y="3622959"/>
            <a:ext cx="626366" cy="139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3717032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파일크기가 기준을 초과하면 파일이 업로드 되지 않습니다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주의 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1945412" y="2708920"/>
            <a:ext cx="2016224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77271" y="3169249"/>
            <a:ext cx="2700300" cy="344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F6044E6-6651-48F4-91F3-6170415861EA}"/>
              </a:ext>
            </a:extLst>
          </p:cNvPr>
          <p:cNvCxnSpPr>
            <a:cxnSpLocks/>
          </p:cNvCxnSpPr>
          <p:nvPr/>
        </p:nvCxnSpPr>
        <p:spPr>
          <a:xfrm flipH="1">
            <a:off x="6184457" y="3976783"/>
            <a:ext cx="360040" cy="2275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929E4FA-6004-4169-941D-4F7B06DFDA2F}"/>
              </a:ext>
            </a:extLst>
          </p:cNvPr>
          <p:cNvSpPr/>
          <p:nvPr/>
        </p:nvSpPr>
        <p:spPr>
          <a:xfrm>
            <a:off x="683567" y="5517232"/>
            <a:ext cx="2088229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2BBD8C-EE38-4FDF-831D-72EA6F2601E7}"/>
              </a:ext>
            </a:extLst>
          </p:cNvPr>
          <p:cNvSpPr txBox="1"/>
          <p:nvPr/>
        </p:nvSpPr>
        <p:spPr>
          <a:xfrm>
            <a:off x="688919" y="5517232"/>
            <a:ext cx="2154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KCI </a:t>
            </a:r>
            <a:r>
              <a:rPr lang="ko-KR" altLang="en-US" sz="1000" dirty="0"/>
              <a:t>문헌 유사도 검사 서비스 검사 결과 파일</a:t>
            </a:r>
            <a:r>
              <a:rPr lang="en-US" altLang="ko-KR" sz="1000" dirty="0"/>
              <a:t>(PDF)</a:t>
            </a:r>
            <a:r>
              <a:rPr lang="ko-KR" altLang="en-US" sz="1000" dirty="0"/>
              <a:t>을 올려주세요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5B0AEFD6-69A6-4431-941A-624C318A143E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1727682" y="5013178"/>
            <a:ext cx="502583" cy="5040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718DFB3D-0021-4964-8DBA-E3262FD00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14981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7736" y="567344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투고과정의 정보를 볼 수 있는 페이지입니다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잘못 입력한 부분이 있는지</a:t>
            </a:r>
            <a:r>
              <a:rPr lang="en-US" altLang="ko-KR" sz="1000" dirty="0"/>
              <a:t>. </a:t>
            </a:r>
            <a:r>
              <a:rPr lang="ko-KR" altLang="en-US" sz="1000" dirty="0"/>
              <a:t>파일이 제대로 올라갔는지 확인하시고 논문투고 완료를 눌러주세요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6" name="직사각형 5"/>
          <p:cNvSpPr/>
          <p:nvPr/>
        </p:nvSpPr>
        <p:spPr>
          <a:xfrm>
            <a:off x="4644008" y="6378663"/>
            <a:ext cx="936104" cy="297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>
            <a:cxnSpLocks/>
          </p:cNvCxnSpPr>
          <p:nvPr/>
        </p:nvCxnSpPr>
        <p:spPr>
          <a:xfrm flipH="1">
            <a:off x="5220072" y="6027385"/>
            <a:ext cx="1547518" cy="3512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767590" y="5673442"/>
            <a:ext cx="234091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05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742"/>
            <a:ext cx="9144000" cy="657651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23528" y="5157192"/>
            <a:ext cx="734481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4427984" y="4437112"/>
            <a:ext cx="1008112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48064" y="4149080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투고완료 된 논문입니다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162880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투고된 논문 중 심사가 끝나지 않은 논문 개수만 표시 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11" name="직선 화살표 연결선 10"/>
          <p:cNvCxnSpPr>
            <a:stCxn id="9" idx="3"/>
          </p:cNvCxnSpPr>
          <p:nvPr/>
        </p:nvCxnSpPr>
        <p:spPr>
          <a:xfrm>
            <a:off x="7452320" y="1828855"/>
            <a:ext cx="144016" cy="879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7668344" y="1268760"/>
            <a:ext cx="1368152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184068" y="4190891"/>
            <a:ext cx="158417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148064" y="1670611"/>
            <a:ext cx="2232248" cy="358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09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131</Words>
  <Application>Microsoft Office PowerPoint</Application>
  <PresentationFormat>화면 슬라이드 쇼(4:3)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UserNet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Lee Byounggi</cp:lastModifiedBy>
  <cp:revision>9</cp:revision>
  <dcterms:created xsi:type="dcterms:W3CDTF">2015-09-08T06:17:45Z</dcterms:created>
  <dcterms:modified xsi:type="dcterms:W3CDTF">2020-05-14T15:11:17Z</dcterms:modified>
</cp:coreProperties>
</file>